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9" r:id="rId2"/>
  </p:sldIdLst>
  <p:sldSz cx="7559675" cy="10691813"/>
  <p:notesSz cx="7100888" cy="102314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958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97754" algn="l" rtl="0" eaLnBrk="0" fontAlgn="base" hangingPunct="0">
      <a:spcBef>
        <a:spcPct val="0"/>
      </a:spcBef>
      <a:spcAft>
        <a:spcPct val="0"/>
      </a:spcAft>
      <a:defRPr kumimoji="1" sz="958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95507" algn="l" rtl="0" eaLnBrk="0" fontAlgn="base" hangingPunct="0">
      <a:spcBef>
        <a:spcPct val="0"/>
      </a:spcBef>
      <a:spcAft>
        <a:spcPct val="0"/>
      </a:spcAft>
      <a:defRPr kumimoji="1" sz="958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493261" algn="l" rtl="0" eaLnBrk="0" fontAlgn="base" hangingPunct="0">
      <a:spcBef>
        <a:spcPct val="0"/>
      </a:spcBef>
      <a:spcAft>
        <a:spcPct val="0"/>
      </a:spcAft>
      <a:defRPr kumimoji="1" sz="958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991015" algn="l" rtl="0" eaLnBrk="0" fontAlgn="base" hangingPunct="0">
      <a:spcBef>
        <a:spcPct val="0"/>
      </a:spcBef>
      <a:spcAft>
        <a:spcPct val="0"/>
      </a:spcAft>
      <a:defRPr kumimoji="1" sz="958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488768" algn="l" defTabSz="995507" rtl="0" eaLnBrk="1" latinLnBrk="0" hangingPunct="1">
      <a:defRPr kumimoji="1" sz="958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986522" algn="l" defTabSz="995507" rtl="0" eaLnBrk="1" latinLnBrk="0" hangingPunct="1">
      <a:defRPr kumimoji="1" sz="958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484275" algn="l" defTabSz="995507" rtl="0" eaLnBrk="1" latinLnBrk="0" hangingPunct="1">
      <a:defRPr kumimoji="1" sz="958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982029" algn="l" defTabSz="995507" rtl="0" eaLnBrk="1" latinLnBrk="0" hangingPunct="1">
      <a:defRPr kumimoji="1" sz="958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0D60"/>
    <a:srgbClr val="06149E"/>
    <a:srgbClr val="E6E6E6"/>
    <a:srgbClr val="0F07B9"/>
    <a:srgbClr val="CF399D"/>
    <a:srgbClr val="DB6BB6"/>
    <a:srgbClr val="D67C04"/>
    <a:srgbClr val="FB9F25"/>
    <a:srgbClr val="40C459"/>
    <a:srgbClr val="60CE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43"/>
    <p:restoredTop sz="93273" autoAdjust="0"/>
  </p:normalViewPr>
  <p:slideViewPr>
    <p:cSldViewPr snapToObjects="1">
      <p:cViewPr varScale="1">
        <p:scale>
          <a:sx n="41" d="100"/>
          <a:sy n="41" d="100"/>
        </p:scale>
        <p:origin x="1452" y="72"/>
      </p:cViewPr>
      <p:guideLst>
        <p:guide orient="horz" pos="3368"/>
        <p:guide pos="23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77166" cy="513623"/>
          </a:xfrm>
          <a:prstGeom prst="rect">
            <a:avLst/>
          </a:prstGeom>
        </p:spPr>
        <p:txBody>
          <a:bodyPr vert="horz" lIns="95362" tIns="47679" rIns="95362" bIns="47679" rtlCol="0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08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1441" y="2"/>
            <a:ext cx="3078307" cy="513623"/>
          </a:xfrm>
          <a:prstGeom prst="rect">
            <a:avLst/>
          </a:prstGeom>
        </p:spPr>
        <p:txBody>
          <a:bodyPr vert="horz" lIns="95362" tIns="47679" rIns="95362" bIns="47679" rtlCol="0"/>
          <a:lstStyle>
            <a:lvl1pPr algn="r">
              <a:defRPr sz="1300"/>
            </a:lvl1pPr>
          </a:lstStyle>
          <a:p>
            <a:pPr>
              <a:defRPr/>
            </a:pPr>
            <a:fld id="{0A44BE4C-161C-432F-B8BE-6E83250556F5}" type="datetimeFigureOut">
              <a:rPr lang="ja-JP" altLang="en-US"/>
              <a:pPr>
                <a:defRPr/>
              </a:pPr>
              <a:t>2025/8/17</a:t>
            </a:fld>
            <a:endParaRPr lang="ja-JP" altLang="en-US"/>
          </a:p>
        </p:txBody>
      </p:sp>
      <p:sp>
        <p:nvSpPr>
          <p:cNvPr id="1109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717818"/>
            <a:ext cx="3077166" cy="513623"/>
          </a:xfrm>
          <a:prstGeom prst="rect">
            <a:avLst/>
          </a:prstGeom>
        </p:spPr>
        <p:txBody>
          <a:bodyPr vert="horz" lIns="95362" tIns="47679" rIns="95362" bIns="47679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10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1441" y="9717818"/>
            <a:ext cx="3078307" cy="513623"/>
          </a:xfrm>
          <a:prstGeom prst="rect">
            <a:avLst/>
          </a:prstGeom>
        </p:spPr>
        <p:txBody>
          <a:bodyPr vert="horz" lIns="95362" tIns="47679" rIns="95362" bIns="47679" rtlCol="0" anchor="b"/>
          <a:lstStyle>
            <a:lvl1pPr algn="r">
              <a:defRPr sz="1300"/>
            </a:lvl1pPr>
          </a:lstStyle>
          <a:p>
            <a:pPr>
              <a:defRPr/>
            </a:pPr>
            <a:fld id="{5EB80FE7-1F58-4184-B0BC-0CFC62D6458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77166" cy="513623"/>
          </a:xfrm>
          <a:prstGeom prst="rect">
            <a:avLst/>
          </a:prstGeom>
        </p:spPr>
        <p:txBody>
          <a:bodyPr vert="horz" lIns="95373" tIns="47685" rIns="95373" bIns="47685" rtlCol="0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2583" y="2"/>
            <a:ext cx="3077165" cy="513623"/>
          </a:xfrm>
          <a:prstGeom prst="rect">
            <a:avLst/>
          </a:prstGeom>
        </p:spPr>
        <p:txBody>
          <a:bodyPr vert="horz" lIns="95373" tIns="47685" rIns="95373" bIns="47685" rtlCol="0"/>
          <a:lstStyle>
            <a:lvl1pPr algn="r">
              <a:defRPr sz="1300"/>
            </a:lvl1pPr>
          </a:lstStyle>
          <a:p>
            <a:pPr>
              <a:defRPr/>
            </a:pPr>
            <a:fld id="{8A090A6D-F822-4861-A2E0-1A41986D4E9B}" type="datetimeFigureOut">
              <a:rPr lang="ja-JP" altLang="en-US"/>
              <a:pPr>
                <a:defRPr/>
              </a:pPr>
              <a:t>2025/8/17</a:t>
            </a:fld>
            <a:endParaRPr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277938"/>
            <a:ext cx="2443162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373" tIns="47685" rIns="95373" bIns="47685" rtlCol="0" anchor="ctr"/>
          <a:lstStyle/>
          <a:p>
            <a:pPr lvl="0"/>
            <a:endParaRPr lang="ja-JP" altLang="en-US" noProof="0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204" y="4924017"/>
            <a:ext cx="5680482" cy="4029397"/>
          </a:xfrm>
          <a:prstGeom prst="rect">
            <a:avLst/>
          </a:prstGeom>
        </p:spPr>
        <p:txBody>
          <a:bodyPr vert="horz" lIns="95373" tIns="47685" rIns="95373" bIns="47685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17818"/>
            <a:ext cx="3077166" cy="513623"/>
          </a:xfrm>
          <a:prstGeom prst="rect">
            <a:avLst/>
          </a:prstGeom>
        </p:spPr>
        <p:txBody>
          <a:bodyPr vert="horz" lIns="95373" tIns="47685" rIns="95373" bIns="47685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2583" y="9717818"/>
            <a:ext cx="3077165" cy="513623"/>
          </a:xfrm>
          <a:prstGeom prst="rect">
            <a:avLst/>
          </a:prstGeom>
        </p:spPr>
        <p:txBody>
          <a:bodyPr vert="horz" lIns="95373" tIns="47685" rIns="95373" bIns="47685" rtlCol="0" anchor="b"/>
          <a:lstStyle>
            <a:lvl1pPr algn="r">
              <a:defRPr sz="1300"/>
            </a:lvl1pPr>
          </a:lstStyle>
          <a:p>
            <a:pPr>
              <a:defRPr/>
            </a:pPr>
            <a:fld id="{255C1EDE-8E55-4E4F-BB76-8F35BD16BEC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rtl="0" eaLnBrk="0" fontAlgn="base" hangingPunct="0">
      <a:spcBef>
        <a:spcPct val="30000"/>
      </a:spcBef>
      <a:spcAft>
        <a:spcPct val="0"/>
      </a:spcAft>
      <a:defRPr kumimoji="1"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rtl="0" eaLnBrk="0" fontAlgn="base" hangingPunct="0">
      <a:spcBef>
        <a:spcPct val="30000"/>
      </a:spcBef>
      <a:spcAft>
        <a:spcPct val="0"/>
      </a:spcAft>
      <a:defRPr kumimoji="1"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rtl="0" eaLnBrk="0" fontAlgn="base" hangingPunct="0">
      <a:spcBef>
        <a:spcPct val="30000"/>
      </a:spcBef>
      <a:spcAft>
        <a:spcPct val="0"/>
      </a:spcAft>
      <a:defRPr kumimoji="1"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rtl="0" eaLnBrk="0" fontAlgn="base" hangingPunct="0">
      <a:spcBef>
        <a:spcPct val="30000"/>
      </a:spcBef>
      <a:spcAft>
        <a:spcPct val="0"/>
      </a:spcAft>
      <a:defRPr kumimoji="1"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328863" y="1277938"/>
            <a:ext cx="2443162" cy="34544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5124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 sz="90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59646" indent="-291171">
              <a:defRPr kumimoji="1" sz="90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69559" indent="-232611">
              <a:defRPr kumimoji="1" sz="90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38035" indent="-232611">
              <a:defRPr kumimoji="1" sz="90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106508" indent="-232611">
              <a:defRPr kumimoji="1" sz="90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74983" indent="-232611" eaLnBrk="0" fontAlgn="base" hangingPunct="0">
              <a:spcBef>
                <a:spcPct val="0"/>
              </a:spcBef>
              <a:spcAft>
                <a:spcPct val="0"/>
              </a:spcAft>
              <a:defRPr kumimoji="1" sz="90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3043457" indent="-232611" eaLnBrk="0" fontAlgn="base" hangingPunct="0">
              <a:spcBef>
                <a:spcPct val="0"/>
              </a:spcBef>
              <a:spcAft>
                <a:spcPct val="0"/>
              </a:spcAft>
              <a:defRPr kumimoji="1" sz="90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511935" indent="-232611" eaLnBrk="0" fontAlgn="base" hangingPunct="0">
              <a:spcBef>
                <a:spcPct val="0"/>
              </a:spcBef>
              <a:spcAft>
                <a:spcPct val="0"/>
              </a:spcAft>
              <a:defRPr kumimoji="1" sz="90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980409" indent="-232611" eaLnBrk="0" fontAlgn="base" hangingPunct="0">
              <a:spcBef>
                <a:spcPct val="0"/>
              </a:spcBef>
              <a:spcAft>
                <a:spcPct val="0"/>
              </a:spcAft>
              <a:defRPr kumimoji="1" sz="90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7D511970-C96E-4743-A9E5-4F181F47FF97}" type="slidenum">
              <a:rPr lang="ja-JP" altLang="en-US" sz="1300"/>
              <a:pPr/>
              <a:t>1</a:t>
            </a:fld>
            <a:endParaRPr lang="ja-JP" altLang="en-US" sz="1300"/>
          </a:p>
        </p:txBody>
      </p:sp>
    </p:spTree>
    <p:extLst>
      <p:ext uri="{BB962C8B-B14F-4D97-AF65-F5344CB8AC3E}">
        <p14:creationId xmlns:p14="http://schemas.microsoft.com/office/powerpoint/2010/main" val="73477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944960" y="1749415"/>
            <a:ext cx="5669756" cy="372328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944960" y="5614916"/>
            <a:ext cx="5669756" cy="258214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103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5F33F-7474-4219-B381-33E16C37D6F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31855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90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1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2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E34E9A-31BB-43A7-90B7-745CE46A598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8974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0764" y="428358"/>
            <a:ext cx="1700927" cy="912231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7984" y="428358"/>
            <a:ext cx="4934788" cy="912231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9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50323-C905-4053-BFAD-8C86E09B124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79645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39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0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1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2AE6E-256C-4AFA-B62D-BB62EB787B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1686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516229" y="2666100"/>
            <a:ext cx="6520220" cy="444635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16229" y="7155290"/>
            <a:ext cx="6520220" cy="233883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4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09989-4FF1-428F-9148-33D6BA6E1C5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08471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7984" y="2494757"/>
            <a:ext cx="3317857" cy="705591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863834" y="2494757"/>
            <a:ext cx="3317857" cy="705591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5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5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5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6030C-56C8-448F-8EDC-4E016D6C577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02034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>
          <a:xfrm>
            <a:off x="521478" y="568860"/>
            <a:ext cx="6520220" cy="206639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1478" y="2621550"/>
            <a:ext cx="3197113" cy="128336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21478" y="3904911"/>
            <a:ext cx="3197113" cy="574513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27087" y="2621550"/>
            <a:ext cx="3214611" cy="128336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27087" y="3904911"/>
            <a:ext cx="3214611" cy="574513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1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2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3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4415B-1B02-495D-8491-517F5233B87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67431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6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13A80-6717-4D85-A725-E612ADE768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17520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1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2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6710B0-78B5-4EA5-90E0-7C18AA0A8D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07397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521477" y="712788"/>
            <a:ext cx="2437646" cy="249475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4612" y="1538662"/>
            <a:ext cx="3827085" cy="759907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21477" y="3207544"/>
            <a:ext cx="2437646" cy="594218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7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28375-5B14-480F-B05E-0E5AB8B0B3F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3592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521477" y="712788"/>
            <a:ext cx="2437646" cy="249475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3214612" y="1538662"/>
            <a:ext cx="3827085" cy="759907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21477" y="3207544"/>
            <a:ext cx="2437646" cy="594218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8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8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8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DFC258-0B5A-4457-8F00-7AB42C3107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6110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2"/>
          <p:cNvSpPr>
            <a:spLocks noGrp="1" noChangeArrowheads="1"/>
          </p:cNvSpPr>
          <p:nvPr>
            <p:ph type="title"/>
          </p:nvPr>
        </p:nvSpPr>
        <p:spPr>
          <a:xfrm>
            <a:off x="377984" y="428358"/>
            <a:ext cx="6803708" cy="178196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7984" y="2494757"/>
            <a:ext cx="6803708" cy="705591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77984" y="9735719"/>
            <a:ext cx="1763924" cy="7436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582889" y="9735719"/>
            <a:ext cx="2393897" cy="7436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5417767" y="9735719"/>
            <a:ext cx="1763924" cy="7436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/>
            </a:lvl1pPr>
          </a:lstStyle>
          <a:p>
            <a:pPr>
              <a:defRPr/>
            </a:pPr>
            <a:fld id="{B1BE67CA-4DD7-4A24-BEA4-7BD890C54A7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図 16">
            <a:extLst>
              <a:ext uri="{FF2B5EF4-FFF2-40B4-BE49-F238E27FC236}">
                <a16:creationId xmlns:a16="http://schemas.microsoft.com/office/drawing/2014/main" id="{1F1C7012-1898-4D7A-915E-98DACE3280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578" y="6326082"/>
            <a:ext cx="6681704" cy="4060746"/>
          </a:xfrm>
          <a:prstGeom prst="rect">
            <a:avLst/>
          </a:prstGeom>
        </p:spPr>
      </p:pic>
      <p:sp>
        <p:nvSpPr>
          <p:cNvPr id="4101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45897" y="5431157"/>
            <a:ext cx="5686305" cy="1588268"/>
          </a:xfrm>
        </p:spPr>
        <p:txBody>
          <a:bodyPr/>
          <a:lstStyle/>
          <a:p>
            <a:pPr marL="0" indent="0" algn="ctr">
              <a:buNone/>
            </a:pPr>
            <a:r>
              <a:rPr lang="ja-JP" altLang="en-US" sz="2400" dirty="0">
                <a:solidFill>
                  <a:srgbClr val="40C45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参加自由！！　ぜひ、遊びに来てください！</a:t>
            </a:r>
            <a:endParaRPr lang="en-US" altLang="ja-JP" sz="2400" dirty="0">
              <a:solidFill>
                <a:srgbClr val="40C45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0" indent="0" algn="ctr">
              <a:buNone/>
            </a:pPr>
            <a:r>
              <a:rPr lang="ja-JP" altLang="en-US" sz="2400" dirty="0">
                <a:solidFill>
                  <a:srgbClr val="40C45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ご参加お待ちしています。</a:t>
            </a:r>
            <a:endParaRPr lang="en-US" altLang="ja-JP" sz="2400" dirty="0">
              <a:solidFill>
                <a:srgbClr val="40C45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102" name="コンテンツ プレースホルダー 2"/>
          <p:cNvSpPr txBox="1">
            <a:spLocks/>
          </p:cNvSpPr>
          <p:nvPr/>
        </p:nvSpPr>
        <p:spPr bwMode="auto">
          <a:xfrm>
            <a:off x="696697" y="6959914"/>
            <a:ext cx="5892293" cy="3233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buFontTx/>
              <a:buNone/>
            </a:pPr>
            <a:r>
              <a:rPr lang="ja-JP" altLang="en-US" sz="4000" dirty="0">
                <a:solidFill>
                  <a:srgbClr val="040D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　</a:t>
            </a:r>
            <a:r>
              <a:rPr lang="ja-JP" altLang="en-US" sz="2400" dirty="0">
                <a:solidFill>
                  <a:srgbClr val="040D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日時：</a:t>
            </a:r>
            <a:r>
              <a:rPr lang="ja-JP" altLang="en-US" sz="5000" dirty="0">
                <a:solidFill>
                  <a:srgbClr val="040D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９</a:t>
            </a:r>
            <a:r>
              <a:rPr lang="ja-JP" altLang="en-US" sz="2800" dirty="0">
                <a:solidFill>
                  <a:srgbClr val="040D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月</a:t>
            </a:r>
            <a:r>
              <a:rPr lang="ja-JP" altLang="en-US" sz="3600" dirty="0">
                <a:solidFill>
                  <a:srgbClr val="040D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</a:t>
            </a:r>
            <a:r>
              <a:rPr lang="ja-JP" altLang="en-US" sz="5000" dirty="0">
                <a:solidFill>
                  <a:srgbClr val="040D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６</a:t>
            </a:r>
            <a:r>
              <a:rPr lang="ja-JP" altLang="en-US" sz="2800" dirty="0">
                <a:solidFill>
                  <a:srgbClr val="040D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日（</a:t>
            </a:r>
            <a:r>
              <a:rPr lang="ja-JP" altLang="en-US" sz="3600" dirty="0">
                <a:solidFill>
                  <a:srgbClr val="040D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土</a:t>
            </a:r>
            <a:r>
              <a:rPr lang="ja-JP" altLang="en-US" sz="2800" dirty="0">
                <a:solidFill>
                  <a:srgbClr val="040D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）</a:t>
            </a:r>
            <a:endParaRPr lang="en-US" altLang="ja-JP" sz="2800" dirty="0">
              <a:solidFill>
                <a:srgbClr val="040D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>
              <a:buFontTx/>
              <a:buNone/>
            </a:pPr>
            <a:r>
              <a:rPr lang="ja-JP" altLang="en-US" sz="3600" dirty="0">
                <a:solidFill>
                  <a:srgbClr val="040D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lang="en-US" altLang="ja-JP" sz="3600" dirty="0">
                <a:solidFill>
                  <a:srgbClr val="040D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10</a:t>
            </a:r>
            <a:r>
              <a:rPr lang="ja-JP" altLang="en-US" sz="3600" dirty="0">
                <a:solidFill>
                  <a:srgbClr val="040D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：</a:t>
            </a:r>
            <a:r>
              <a:rPr lang="en-US" altLang="ja-JP" sz="3600" dirty="0">
                <a:solidFill>
                  <a:srgbClr val="040D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30</a:t>
            </a:r>
            <a:r>
              <a:rPr lang="ja-JP" altLang="en-US" sz="3600" dirty="0">
                <a:solidFill>
                  <a:srgbClr val="040D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～</a:t>
            </a:r>
            <a:r>
              <a:rPr lang="en-US" altLang="ja-JP" sz="3600" dirty="0">
                <a:solidFill>
                  <a:srgbClr val="040D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11</a:t>
            </a:r>
            <a:r>
              <a:rPr lang="ja-JP" altLang="en-US" sz="3600" dirty="0">
                <a:solidFill>
                  <a:srgbClr val="040D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：</a:t>
            </a:r>
            <a:r>
              <a:rPr lang="en-US" altLang="ja-JP" sz="3600" dirty="0">
                <a:solidFill>
                  <a:srgbClr val="040D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00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ja-JP" altLang="en-US" sz="3600" dirty="0">
                <a:solidFill>
                  <a:srgbClr val="040D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  </a:t>
            </a:r>
            <a:r>
              <a:rPr lang="ja-JP" altLang="en-US" sz="2400" b="0" dirty="0">
                <a:solidFill>
                  <a:srgbClr val="040D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場所：</a:t>
            </a:r>
            <a:r>
              <a:rPr lang="ja-JP" altLang="en-US" b="0" dirty="0">
                <a:solidFill>
                  <a:srgbClr val="040D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豊浦図書館児童室</a:t>
            </a:r>
            <a:r>
              <a:rPr lang="ja-JP" altLang="en-US" sz="1200" dirty="0">
                <a:solidFill>
                  <a:srgbClr val="040D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　　　</a:t>
            </a:r>
            <a:endParaRPr lang="en-US" altLang="ja-JP" sz="1200" dirty="0">
              <a:solidFill>
                <a:srgbClr val="040D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4115" name="Rectangle 3"/>
          <p:cNvSpPr txBox="1">
            <a:spLocks noChangeArrowheads="1"/>
          </p:cNvSpPr>
          <p:nvPr/>
        </p:nvSpPr>
        <p:spPr bwMode="auto">
          <a:xfrm>
            <a:off x="5018088" y="6293644"/>
            <a:ext cx="563563" cy="17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endParaRPr lang="en-US" altLang="ja-JP" sz="700" b="0" dirty="0">
              <a:ea typeface="ＭＳ ゴシック" panose="020B0609070205080204" pitchFamily="49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687762" y="4883945"/>
            <a:ext cx="184150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endParaRPr lang="ja-JP" altLang="en-US" sz="540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pic>
        <p:nvPicPr>
          <p:cNvPr id="28" name="図 27">
            <a:extLst>
              <a:ext uri="{FF2B5EF4-FFF2-40B4-BE49-F238E27FC236}">
                <a16:creationId xmlns:a16="http://schemas.microsoft.com/office/drawing/2014/main" id="{A3E9BA0B-5F64-419F-AB3F-E4640379CC91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055" y="396120"/>
            <a:ext cx="7187565" cy="4972050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31D561D3-C121-4265-9E2F-C8878275B8D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090" y="498017"/>
            <a:ext cx="1956031" cy="1936741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E2833662-3D15-49C7-9F4A-AC5F43C78D9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6002" y="3964840"/>
            <a:ext cx="1202081" cy="2505017"/>
          </a:xfrm>
          <a:prstGeom prst="rect">
            <a:avLst/>
          </a:prstGeom>
        </p:spPr>
      </p:pic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C6E843EB-7DA7-411A-97BF-EFAD114C68FD}"/>
              </a:ext>
            </a:extLst>
          </p:cNvPr>
          <p:cNvGrpSpPr/>
          <p:nvPr/>
        </p:nvGrpSpPr>
        <p:grpSpPr>
          <a:xfrm>
            <a:off x="1276033" y="1416053"/>
            <a:ext cx="5073015" cy="4015105"/>
            <a:chOff x="920547" y="1257820"/>
            <a:chExt cx="5073015" cy="4015105"/>
          </a:xfrm>
        </p:grpSpPr>
        <p:sp>
          <p:nvSpPr>
            <p:cNvPr id="30" name="テキスト ボックス 6">
              <a:extLst>
                <a:ext uri="{FF2B5EF4-FFF2-40B4-BE49-F238E27FC236}">
                  <a16:creationId xmlns:a16="http://schemas.microsoft.com/office/drawing/2014/main" id="{113C0810-8B86-4F0B-835A-ADCEA3716B04}"/>
                </a:ext>
              </a:extLst>
            </p:cNvPr>
            <p:cNvSpPr txBox="1"/>
            <p:nvPr/>
          </p:nvSpPr>
          <p:spPr>
            <a:xfrm>
              <a:off x="2183562" y="1273695"/>
              <a:ext cx="1391285" cy="159766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74295" tIns="8890" rIns="74295" bIns="8890" numCol="1" spcCol="0" rtlCol="0" fromWordArt="0" anchor="t" anchorCtr="0" forceAA="0" compatLnSpc="1">
              <a:prstTxWarp prst="textNoShape">
                <a:avLst/>
              </a:prstTxWarp>
              <a:no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>
                <a:spcAft>
                  <a:spcPts val="0"/>
                </a:spcAft>
              </a:pPr>
              <a:r>
                <a:rPr lang="ja-JP" altLang="en-US" sz="9400" kern="100" spc="50" dirty="0">
                  <a:ln>
                    <a:solidFill>
                      <a:schemeClr val="tx1"/>
                    </a:solidFill>
                  </a:ln>
                  <a:solidFill>
                    <a:srgbClr val="FF85C2"/>
                  </a:solidFill>
                  <a:effectLst>
                    <a:outerShdw blurRad="76200" dist="50800" dir="5400000" algn="tl">
                      <a:srgbClr val="000000">
                        <a:alpha val="65000"/>
                      </a:srgbClr>
                    </a:outerShdw>
                  </a:effectLst>
                  <a:latin typeface="游明朝" panose="02020400000000000000" pitchFamily="18" charset="-128"/>
                  <a:ea typeface="HGS創英角ｺﾞｼｯｸUB" panose="020B0900000000000000" pitchFamily="50" charset="-128"/>
                  <a:cs typeface="Times New Roman" panose="02020603050405020304" pitchFamily="18" charset="0"/>
                </a:rPr>
                <a:t>は</a:t>
              </a:r>
              <a:endParaRPr lang="ja-JP" altLang="en-US" sz="1050" kern="100" dirty="0">
                <a:ln>
                  <a:solidFill>
                    <a:schemeClr val="tx1"/>
                  </a:solidFill>
                </a:ln>
                <a:solidFill>
                  <a:srgbClr val="FF85C2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  <p:sp>
          <p:nvSpPr>
            <p:cNvPr id="36" name="テキスト ボックス 8">
              <a:extLst>
                <a:ext uri="{FF2B5EF4-FFF2-40B4-BE49-F238E27FC236}">
                  <a16:creationId xmlns:a16="http://schemas.microsoft.com/office/drawing/2014/main" id="{8F0AFBB0-ECA1-44A6-9DC8-FBCC016677EA}"/>
                </a:ext>
              </a:extLst>
            </p:cNvPr>
            <p:cNvSpPr txBox="1"/>
            <p:nvPr/>
          </p:nvSpPr>
          <p:spPr>
            <a:xfrm>
              <a:off x="3424352" y="1257820"/>
              <a:ext cx="1486535" cy="157416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74295" tIns="8890" rIns="74295" bIns="8890" numCol="1" spcCol="0" rtlCol="0" fromWordArt="0" anchor="t" anchorCtr="0" forceAA="0" compatLnSpc="1">
              <a:prstTxWarp prst="textNoShape">
                <a:avLst/>
              </a:prstTxWarp>
              <a:no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>
                <a:spcAft>
                  <a:spcPts val="0"/>
                </a:spcAft>
              </a:pPr>
              <a:r>
                <a:rPr lang="ja-JP" altLang="en-US" sz="9400" kern="100" spc="50" dirty="0">
                  <a:ln>
                    <a:solidFill>
                      <a:schemeClr val="tx1"/>
                    </a:solidFill>
                  </a:ln>
                  <a:solidFill>
                    <a:srgbClr val="FF85C2"/>
                  </a:solidFill>
                  <a:effectLst>
                    <a:outerShdw blurRad="76200" dist="50800" dir="5400000" algn="tl">
                      <a:srgbClr val="000000">
                        <a:alpha val="65000"/>
                      </a:srgbClr>
                    </a:outerShdw>
                  </a:effectLst>
                  <a:latin typeface="游明朝" panose="02020400000000000000" pitchFamily="18" charset="-128"/>
                  <a:ea typeface="HGS創英角ｺﾞｼｯｸUB" panose="020B0900000000000000" pitchFamily="50" charset="-128"/>
                  <a:cs typeface="Times New Roman" panose="02020603050405020304" pitchFamily="18" charset="0"/>
                </a:rPr>
                <a:t>な</a:t>
              </a:r>
              <a:endParaRPr lang="ja-JP" altLang="en-US" sz="1050" kern="100" dirty="0">
                <a:ln>
                  <a:solidFill>
                    <a:schemeClr val="tx1"/>
                  </a:solidFill>
                </a:ln>
                <a:solidFill>
                  <a:srgbClr val="FF85C2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  <p:sp>
          <p:nvSpPr>
            <p:cNvPr id="37" name="テキスト ボックス 9">
              <a:extLst>
                <a:ext uri="{FF2B5EF4-FFF2-40B4-BE49-F238E27FC236}">
                  <a16:creationId xmlns:a16="http://schemas.microsoft.com/office/drawing/2014/main" id="{8C40FDCC-E378-490D-8E1F-6A8C3140A6C7}"/>
                </a:ext>
              </a:extLst>
            </p:cNvPr>
            <p:cNvSpPr txBox="1"/>
            <p:nvPr/>
          </p:nvSpPr>
          <p:spPr>
            <a:xfrm>
              <a:off x="4626407" y="1756295"/>
              <a:ext cx="1367155" cy="159766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74295" tIns="8890" rIns="74295" bIns="8890" numCol="1" spcCol="0" rtlCol="0" fromWordArt="0" anchor="t" anchorCtr="0" forceAA="0" compatLnSpc="1">
              <a:prstTxWarp prst="textNoShape">
                <a:avLst/>
              </a:prstTxWarp>
              <a:no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>
                <a:spcAft>
                  <a:spcPts val="0"/>
                </a:spcAft>
              </a:pPr>
              <a:r>
                <a:rPr lang="ja-JP" altLang="en-US" sz="9400" kern="100" spc="50" dirty="0">
                  <a:ln>
                    <a:solidFill>
                      <a:schemeClr val="tx1"/>
                    </a:solidFill>
                  </a:ln>
                  <a:solidFill>
                    <a:srgbClr val="FF85C2"/>
                  </a:solidFill>
                  <a:effectLst>
                    <a:outerShdw blurRad="76200" dist="50800" dir="5400000" algn="tl">
                      <a:srgbClr val="000000">
                        <a:alpha val="65000"/>
                      </a:srgbClr>
                    </a:outerShdw>
                  </a:effectLst>
                  <a:latin typeface="游明朝" panose="02020400000000000000" pitchFamily="18" charset="-128"/>
                  <a:ea typeface="HGS創英角ｺﾞｼｯｸUB" panose="020B0900000000000000" pitchFamily="50" charset="-128"/>
                  <a:cs typeface="Times New Roman" panose="02020603050405020304" pitchFamily="18" charset="0"/>
                </a:rPr>
                <a:t>し</a:t>
              </a:r>
              <a:endParaRPr lang="ja-JP" altLang="en-US" sz="1050" kern="100" dirty="0">
                <a:ln>
                  <a:solidFill>
                    <a:schemeClr val="tx1"/>
                  </a:solidFill>
                </a:ln>
                <a:solidFill>
                  <a:srgbClr val="FF85C2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  <p:sp>
          <p:nvSpPr>
            <p:cNvPr id="38" name="テキスト ボックス 11">
              <a:extLst>
                <a:ext uri="{FF2B5EF4-FFF2-40B4-BE49-F238E27FC236}">
                  <a16:creationId xmlns:a16="http://schemas.microsoft.com/office/drawing/2014/main" id="{67C9F338-7786-4543-9E29-3C7033A49E2E}"/>
                </a:ext>
              </a:extLst>
            </p:cNvPr>
            <p:cNvSpPr txBox="1"/>
            <p:nvPr/>
          </p:nvSpPr>
          <p:spPr>
            <a:xfrm>
              <a:off x="2875077" y="2473845"/>
              <a:ext cx="1367155" cy="143891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74295" tIns="8890" rIns="74295" bIns="8890" numCol="1" spcCol="0" rtlCol="0" fromWordArt="0" anchor="t" anchorCtr="0" forceAA="0" compatLnSpc="1">
              <a:prstTxWarp prst="textNoShape">
                <a:avLst/>
              </a:prstTxWarp>
              <a:no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>
                <a:spcAft>
                  <a:spcPts val="0"/>
                </a:spcAft>
              </a:pPr>
              <a:r>
                <a:rPr lang="ja-JP" altLang="en-US" sz="9400" kern="100" spc="50" dirty="0">
                  <a:ln>
                    <a:solidFill>
                      <a:schemeClr val="tx1"/>
                    </a:solidFill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effectLst>
                    <a:outerShdw blurRad="76200" dist="50800" dir="5400000" algn="tl">
                      <a:srgbClr val="000000">
                        <a:alpha val="65000"/>
                      </a:srgbClr>
                    </a:outerShdw>
                  </a:effectLst>
                  <a:latin typeface="游明朝" panose="02020400000000000000" pitchFamily="18" charset="-128"/>
                  <a:ea typeface="HGS創英角ｺﾞｼｯｸUB" panose="020B0900000000000000" pitchFamily="50" charset="-128"/>
                  <a:cs typeface="Times New Roman" panose="02020603050405020304" pitchFamily="18" charset="0"/>
                </a:rPr>
                <a:t>の</a:t>
              </a:r>
              <a:endParaRPr lang="ja-JP" altLang="en-US" sz="1050" kern="100" dirty="0">
                <a:ln>
                  <a:solidFill>
                    <a:schemeClr val="tx1"/>
                  </a:solidFill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  <p:sp>
          <p:nvSpPr>
            <p:cNvPr id="39" name="テキスト ボックス 12">
              <a:extLst>
                <a:ext uri="{FF2B5EF4-FFF2-40B4-BE49-F238E27FC236}">
                  <a16:creationId xmlns:a16="http://schemas.microsoft.com/office/drawing/2014/main" id="{6F54AAB6-F089-4040-84F6-FF070B087056}"/>
                </a:ext>
              </a:extLst>
            </p:cNvPr>
            <p:cNvSpPr txBox="1"/>
            <p:nvPr/>
          </p:nvSpPr>
          <p:spPr>
            <a:xfrm>
              <a:off x="1236777" y="3762260"/>
              <a:ext cx="1481455" cy="151066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74295" tIns="8890" rIns="74295" bIns="8890" numCol="1" spcCol="0" rtlCol="0" fromWordArt="0" anchor="t" anchorCtr="0" forceAA="0" compatLnSpc="1">
              <a:prstTxWarp prst="textNoShape">
                <a:avLst/>
              </a:prstTxWarp>
              <a:no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>
                <a:spcAft>
                  <a:spcPts val="0"/>
                </a:spcAft>
              </a:pPr>
              <a:r>
                <a:rPr lang="ja-JP" altLang="en-US" sz="9400" kern="100" spc="50" dirty="0">
                  <a:ln>
                    <a:solidFill>
                      <a:schemeClr val="tx1"/>
                    </a:solidFill>
                  </a:ln>
                  <a:solidFill>
                    <a:srgbClr val="00C057"/>
                  </a:solidFill>
                  <a:effectLst>
                    <a:outerShdw blurRad="76200" dist="50800" dir="5400000" algn="tl">
                      <a:srgbClr val="000000">
                        <a:alpha val="65000"/>
                      </a:srgbClr>
                    </a:outerShdw>
                  </a:effectLst>
                  <a:latin typeface="游明朝" panose="02020400000000000000" pitchFamily="18" charset="-128"/>
                  <a:ea typeface="HGS創英角ｺﾞｼｯｸUB" panose="020B0900000000000000" pitchFamily="50" charset="-128"/>
                  <a:cs typeface="Times New Roman" panose="02020603050405020304" pitchFamily="18" charset="0"/>
                </a:rPr>
                <a:t>じ</a:t>
              </a:r>
              <a:endParaRPr lang="ja-JP" altLang="en-US" sz="1050" kern="100" dirty="0">
                <a:ln>
                  <a:solidFill>
                    <a:schemeClr val="tx1"/>
                  </a:solidFill>
                </a:ln>
                <a:solidFill>
                  <a:srgbClr val="00C057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  <p:sp>
          <p:nvSpPr>
            <p:cNvPr id="40" name="テキスト ボックス 13">
              <a:extLst>
                <a:ext uri="{FF2B5EF4-FFF2-40B4-BE49-F238E27FC236}">
                  <a16:creationId xmlns:a16="http://schemas.microsoft.com/office/drawing/2014/main" id="{EE9FDBEB-5038-467B-93BB-195212FF8B3E}"/>
                </a:ext>
              </a:extLst>
            </p:cNvPr>
            <p:cNvSpPr txBox="1"/>
            <p:nvPr/>
          </p:nvSpPr>
          <p:spPr>
            <a:xfrm>
              <a:off x="2819832" y="3698760"/>
              <a:ext cx="1478915" cy="149479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74295" tIns="8890" rIns="74295" bIns="8890" numCol="1" spcCol="0" rtlCol="0" fromWordArt="0" anchor="t" anchorCtr="0" forceAA="0" compatLnSpc="1">
              <a:prstTxWarp prst="textNoShape">
                <a:avLst/>
              </a:prstTxWarp>
              <a:no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>
                <a:spcAft>
                  <a:spcPts val="0"/>
                </a:spcAft>
              </a:pPr>
              <a:r>
                <a:rPr lang="ja-JP" altLang="en-US" sz="9400" kern="100" spc="50" dirty="0">
                  <a:ln>
                    <a:solidFill>
                      <a:schemeClr val="tx1"/>
                    </a:solidFill>
                  </a:ln>
                  <a:solidFill>
                    <a:srgbClr val="00D05E"/>
                  </a:solidFill>
                  <a:effectLst>
                    <a:outerShdw blurRad="76200" dist="50800" dir="5400000" algn="tl">
                      <a:srgbClr val="000000">
                        <a:alpha val="65000"/>
                      </a:srgbClr>
                    </a:outerShdw>
                  </a:effectLst>
                  <a:latin typeface="游明朝" panose="02020400000000000000" pitchFamily="18" charset="-128"/>
                  <a:ea typeface="HGS創英角ｺﾞｼｯｸUB" panose="020B0900000000000000" pitchFamily="50" charset="-128"/>
                  <a:cs typeface="Times New Roman" panose="02020603050405020304" pitchFamily="18" charset="0"/>
                </a:rPr>
                <a:t>か</a:t>
              </a:r>
              <a:endParaRPr lang="ja-JP" altLang="en-US" sz="1050" kern="100" dirty="0">
                <a:ln>
                  <a:solidFill>
                    <a:schemeClr val="tx1"/>
                  </a:solidFill>
                </a:ln>
                <a:solidFill>
                  <a:srgbClr val="00D05E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  <p:sp>
          <p:nvSpPr>
            <p:cNvPr id="41" name="テキスト ボックス 14">
              <a:extLst>
                <a:ext uri="{FF2B5EF4-FFF2-40B4-BE49-F238E27FC236}">
                  <a16:creationId xmlns:a16="http://schemas.microsoft.com/office/drawing/2014/main" id="{F20CB10F-9099-44D3-8AC0-8D7898128F72}"/>
                </a:ext>
              </a:extLst>
            </p:cNvPr>
            <p:cNvSpPr txBox="1"/>
            <p:nvPr/>
          </p:nvSpPr>
          <p:spPr>
            <a:xfrm>
              <a:off x="4334307" y="3689870"/>
              <a:ext cx="1398905" cy="151828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74295" tIns="8890" rIns="74295" bIns="8890" numCol="1" spcCol="0" rtlCol="0" fromWordArt="0" anchor="t" anchorCtr="0" forceAA="0" compatLnSpc="1">
              <a:prstTxWarp prst="textNoShape">
                <a:avLst/>
              </a:prstTxWarp>
              <a:no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>
                <a:spcAft>
                  <a:spcPts val="0"/>
                </a:spcAft>
              </a:pPr>
              <a:r>
                <a:rPr lang="ja-JP" altLang="en-US" sz="9400" kern="100" spc="50" dirty="0">
                  <a:ln>
                    <a:solidFill>
                      <a:schemeClr val="tx1"/>
                    </a:solidFill>
                  </a:ln>
                  <a:solidFill>
                    <a:srgbClr val="00D05E"/>
                  </a:solidFill>
                  <a:effectLst>
                    <a:outerShdw blurRad="76200" dist="50800" dir="5400000" algn="tl">
                      <a:srgbClr val="000000">
                        <a:alpha val="65000"/>
                      </a:srgbClr>
                    </a:outerShdw>
                  </a:effectLst>
                  <a:latin typeface="游明朝" panose="02020400000000000000" pitchFamily="18" charset="-128"/>
                  <a:ea typeface="HGS創英角ｺﾞｼｯｸUB" panose="020B0900000000000000" pitchFamily="50" charset="-128"/>
                  <a:cs typeface="Times New Roman" panose="02020603050405020304" pitchFamily="18" charset="0"/>
                </a:rPr>
                <a:t>ん</a:t>
              </a:r>
              <a:endParaRPr lang="ja-JP" altLang="en-US" sz="1050" kern="100" dirty="0">
                <a:ln>
                  <a:solidFill>
                    <a:schemeClr val="tx1"/>
                  </a:solidFill>
                </a:ln>
                <a:solidFill>
                  <a:srgbClr val="00D05E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  <p:sp>
          <p:nvSpPr>
            <p:cNvPr id="43" name="テキスト ボックス 18">
              <a:extLst>
                <a:ext uri="{FF2B5EF4-FFF2-40B4-BE49-F238E27FC236}">
                  <a16:creationId xmlns:a16="http://schemas.microsoft.com/office/drawing/2014/main" id="{46376E13-1A20-4F48-97A1-4F6E59530953}"/>
                </a:ext>
              </a:extLst>
            </p:cNvPr>
            <p:cNvSpPr txBox="1"/>
            <p:nvPr/>
          </p:nvSpPr>
          <p:spPr>
            <a:xfrm>
              <a:off x="920547" y="1821700"/>
              <a:ext cx="1518285" cy="157416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74295" tIns="8890" rIns="74295" bIns="8890" numCol="1" spcCol="0" rtlCol="0" fromWordArt="0" anchor="t" anchorCtr="0" forceAA="0" compatLnSpc="1">
              <a:prstTxWarp prst="textNoShape">
                <a:avLst/>
              </a:prstTxWarp>
              <a:no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>
                <a:spcAft>
                  <a:spcPts val="0"/>
                </a:spcAft>
              </a:pPr>
              <a:r>
                <a:rPr lang="ja-JP" altLang="en-US" sz="9400" kern="100" spc="50" dirty="0">
                  <a:ln w="9525">
                    <a:solidFill>
                      <a:schemeClr val="tx1"/>
                    </a:solidFill>
                  </a:ln>
                  <a:solidFill>
                    <a:srgbClr val="FF85C2"/>
                  </a:solidFill>
                  <a:effectLst>
                    <a:outerShdw blurRad="76200" dist="50800" dir="5400000" algn="tl">
                      <a:srgbClr val="000000">
                        <a:alpha val="65000"/>
                      </a:srgbClr>
                    </a:outerShdw>
                  </a:effectLst>
                  <a:latin typeface="游明朝" panose="02020400000000000000" pitchFamily="18" charset="-128"/>
                  <a:ea typeface="HGS創英角ｺﾞｼｯｸUB" panose="020B0900000000000000" pitchFamily="50" charset="-128"/>
                  <a:cs typeface="Times New Roman" panose="02020603050405020304" pitchFamily="18" charset="0"/>
                </a:rPr>
                <a:t>お</a:t>
              </a:r>
              <a:endParaRPr lang="ja-JP" altLang="en-US" sz="1050" kern="100" dirty="0">
                <a:ln w="9525">
                  <a:solidFill>
                    <a:schemeClr val="tx1"/>
                  </a:solidFill>
                </a:ln>
                <a:solidFill>
                  <a:srgbClr val="FF85C2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31046929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8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8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5480</TotalTime>
  <Words>55</Words>
  <Application>Microsoft Office PowerPoint</Application>
  <PresentationFormat>ユーザー設定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HGS創英角ｺﾞｼｯｸUB</vt:lpstr>
      <vt:lpstr>ＭＳ Ｐゴシック</vt:lpstr>
      <vt:lpstr>ＭＳ ゴシック</vt:lpstr>
      <vt:lpstr>UD デジタル 教科書体 NK-B</vt:lpstr>
      <vt:lpstr>游ゴシック</vt:lpstr>
      <vt:lpstr>游明朝</vt:lpstr>
      <vt:lpstr>Arial</vt:lpstr>
      <vt:lpstr>Times New Roman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下関図書館</dc:creator>
  <cp:lastModifiedBy>toyoura</cp:lastModifiedBy>
  <cp:revision>441</cp:revision>
  <cp:lastPrinted>2023-12-12T01:46:31Z</cp:lastPrinted>
  <dcterms:created xsi:type="dcterms:W3CDTF">2012-09-19T04:48:36Z</dcterms:created>
  <dcterms:modified xsi:type="dcterms:W3CDTF">2025-08-17T00:36:10Z</dcterms:modified>
</cp:coreProperties>
</file>